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b26acaba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b26acaba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b26acab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fb26acab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fb26acab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fb26acab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b26acab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b26acab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Cubes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Three Sided Die”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Doggart, Owen Krause, Matthew Sweeney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74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Design and fabricate a cube that connects to a </a:t>
            </a:r>
            <a:r>
              <a:rPr lang="en"/>
              <a:t>computer</a:t>
            </a:r>
            <a:r>
              <a:rPr lang="en"/>
              <a:t> and based on the side it lands on when rolled commands a musical result.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850" y="2183925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74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 Plan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Develop and </a:t>
            </a:r>
            <a:r>
              <a:rPr lang="en"/>
              <a:t>understanding</a:t>
            </a:r>
            <a:r>
              <a:rPr lang="en"/>
              <a:t> of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components and design cube around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Fabricate cube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Evaluate cube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Prototype design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2981313"/>
            <a:ext cx="876300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3500698" y="3218850"/>
            <a:ext cx="927900" cy="45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761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 several times to discuss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Purchased </a:t>
            </a:r>
            <a:r>
              <a:rPr lang="en"/>
              <a:t>a good microcontroller / accelerometer combo (</a:t>
            </a:r>
            <a:r>
              <a:rPr lang="en">
                <a:highlight>
                  <a:srgbClr val="FFFFFF"/>
                </a:highlight>
              </a:rPr>
              <a:t>Seeed Studio XIAO nRF52840) and a battery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and printed a model of what the cube could look like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15552" l="10101" r="9148" t="19237"/>
          <a:stretch/>
        </p:blipFill>
        <p:spPr>
          <a:xfrm>
            <a:off x="358175" y="3542888"/>
            <a:ext cx="2419325" cy="14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b="27039" l="0" r="0" t="25895"/>
          <a:stretch/>
        </p:blipFill>
        <p:spPr>
          <a:xfrm>
            <a:off x="3294275" y="3651000"/>
            <a:ext cx="2170900" cy="136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955875"/>
            <a:ext cx="1222450" cy="1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6874" y="3708667"/>
            <a:ext cx="1222450" cy="137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7675" y="3592825"/>
            <a:ext cx="1421469" cy="14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5375" y="1955872"/>
            <a:ext cx="2002700" cy="1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765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sticking stickers to the sides of the cube fine?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there any design </a:t>
            </a:r>
            <a:r>
              <a:rPr lang="en"/>
              <a:t>constraints</a:t>
            </a:r>
            <a:r>
              <a:rPr lang="en"/>
              <a:t> we should keep in mind?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we make it heavy or light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a 1” cube too small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